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92" r:id="rId4"/>
    <p:sldId id="283" r:id="rId5"/>
    <p:sldId id="284" r:id="rId6"/>
    <p:sldId id="285" r:id="rId7"/>
    <p:sldId id="286" r:id="rId8"/>
    <p:sldId id="290" r:id="rId9"/>
    <p:sldId id="287" r:id="rId10"/>
    <p:sldId id="288" r:id="rId11"/>
    <p:sldId id="289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29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F7A5343-4E55-42F9-B45E-8896D44FF439}">
          <p14:sldIdLst>
            <p14:sldId id="256"/>
            <p14:sldId id="257"/>
            <p14:sldId id="292"/>
          </p14:sldIdLst>
        </p14:section>
        <p14:section name="Seção sem Título" id="{53D480D0-7805-4D6A-9BF4-6EF2F7013843}">
          <p14:sldIdLst>
            <p14:sldId id="283"/>
            <p14:sldId id="284"/>
            <p14:sldId id="285"/>
            <p14:sldId id="286"/>
            <p14:sldId id="290"/>
            <p14:sldId id="287"/>
            <p14:sldId id="288"/>
            <p14:sldId id="289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9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>
        <p:scale>
          <a:sx n="75" d="100"/>
          <a:sy n="75" d="100"/>
        </p:scale>
        <p:origin x="1373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3/11/2020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media.com.br/curso/o-que-e-html/196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Programação web – Front </a:t>
            </a:r>
            <a:r>
              <a:rPr lang="pt-BR" dirty="0" err="1"/>
              <a:t>end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Java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1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779A191-010E-4283-8A30-92E64EE8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" y="512064"/>
            <a:ext cx="12186458" cy="1609344"/>
          </a:xfrm>
        </p:spPr>
        <p:txBody>
          <a:bodyPr>
            <a:normAutofit/>
          </a:bodyPr>
          <a:lstStyle/>
          <a:p>
            <a:r>
              <a:rPr lang="pt-BR" sz="4800" dirty="0"/>
              <a:t>Declarando e inicializando variáveis em </a:t>
            </a:r>
            <a:r>
              <a:rPr lang="pt-BR" sz="4800" dirty="0" err="1"/>
              <a:t>JavaScript</a:t>
            </a:r>
            <a:endParaRPr lang="pt-BR" sz="4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99E79F1-D223-4B84-A2BC-90DB96D0F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86" t="50242" r="11437" b="35436"/>
          <a:stretch/>
        </p:blipFill>
        <p:spPr>
          <a:xfrm>
            <a:off x="509846" y="2493818"/>
            <a:ext cx="18156977" cy="2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C249EE-7B65-4729-9226-2B5491DE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72367DB-0890-46DC-B32C-71C030CD5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673" b="478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1470343">
            <a:off x="2794497" y="3709923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1470343">
            <a:off x="9368017" y="2305591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27333" b="471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1470343">
            <a:off x="3861297" y="2199585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1470343">
            <a:off x="10844893" y="1367480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Resultado de imagem para gato trist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335" y="2883217"/>
            <a:ext cx="34290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1470343">
            <a:off x="7650978" y="2199585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9917"/>
          <a:stretch/>
        </p:blipFill>
        <p:spPr>
          <a:xfrm>
            <a:off x="0" y="-1"/>
            <a:ext cx="12192000" cy="6846589"/>
          </a:xfrm>
          <a:prstGeom prst="rect">
            <a:avLst/>
          </a:prstGeom>
        </p:spPr>
      </p:pic>
      <p:sp>
        <p:nvSpPr>
          <p:cNvPr id="6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8418916">
            <a:off x="786493" y="852424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7946386">
            <a:off x="1342717" y="307843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76"/>
            <a:ext cx="12192000" cy="6796024"/>
          </a:xfrm>
          <a:prstGeom prst="rect">
            <a:avLst/>
          </a:prstGeom>
        </p:spPr>
      </p:pic>
      <p:sp>
        <p:nvSpPr>
          <p:cNvPr id="6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7946386">
            <a:off x="1992958" y="1684528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58" y="1617482"/>
            <a:ext cx="6585902" cy="36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Operadores</a:t>
            </a:r>
            <a:r>
              <a:rPr lang="en-US" dirty="0"/>
              <a:t> </a:t>
            </a:r>
            <a:r>
              <a:rPr lang="en-US" dirty="0" err="1"/>
              <a:t>Aritmético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11" y="1828800"/>
            <a:ext cx="11476673" cy="48971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412480" y="3038515"/>
            <a:ext cx="27868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Soma + </a:t>
            </a:r>
          </a:p>
          <a:p>
            <a:r>
              <a:rPr lang="pt-BR" sz="2800" dirty="0" smtClean="0"/>
              <a:t>Subtração </a:t>
            </a:r>
            <a:r>
              <a:rPr lang="pt-BR" sz="2800" dirty="0"/>
              <a:t>- </a:t>
            </a:r>
            <a:r>
              <a:rPr lang="pt-BR" sz="2800" dirty="0" smtClean="0"/>
              <a:t>Multiplicação </a:t>
            </a:r>
            <a:r>
              <a:rPr lang="pt-BR" sz="2800" dirty="0"/>
              <a:t>* </a:t>
            </a:r>
          </a:p>
          <a:p>
            <a:r>
              <a:rPr lang="pt-BR" sz="2800" dirty="0" smtClean="0"/>
              <a:t>Divisão </a:t>
            </a:r>
            <a:r>
              <a:rPr lang="pt-BR" sz="2800" dirty="0"/>
              <a:t>/ </a:t>
            </a:r>
          </a:p>
          <a:p>
            <a:r>
              <a:rPr lang="pt-BR" sz="2800" dirty="0" smtClean="0"/>
              <a:t>Módulo </a:t>
            </a:r>
            <a:r>
              <a:rPr lang="pt-BR" sz="2800" dirty="0"/>
              <a:t>% </a:t>
            </a:r>
            <a:endParaRPr lang="en-US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87" y="2626360"/>
            <a:ext cx="11649520" cy="24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Atribuição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04968" y="770128"/>
            <a:ext cx="10058400" cy="4050792"/>
          </a:xfrm>
        </p:spPr>
        <p:txBody>
          <a:bodyPr/>
          <a:lstStyle/>
          <a:p>
            <a:r>
              <a:rPr lang="en-US" dirty="0"/>
              <a:t>Simples = 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Incremental +=</a:t>
            </a:r>
          </a:p>
          <a:p>
            <a:r>
              <a:rPr lang="en-US" dirty="0" err="1" smtClean="0"/>
              <a:t>Decremental</a:t>
            </a:r>
            <a:r>
              <a:rPr lang="en-US" dirty="0" smtClean="0"/>
              <a:t> </a:t>
            </a:r>
            <a:r>
              <a:rPr lang="en-US" dirty="0"/>
              <a:t>-= </a:t>
            </a:r>
          </a:p>
          <a:p>
            <a:r>
              <a:rPr lang="en-US" dirty="0" err="1" smtClean="0"/>
              <a:t>Multiplicativa</a:t>
            </a:r>
            <a:r>
              <a:rPr lang="en-US" dirty="0" smtClean="0"/>
              <a:t> </a:t>
            </a:r>
            <a:r>
              <a:rPr lang="en-US" dirty="0"/>
              <a:t>*= </a:t>
            </a:r>
          </a:p>
          <a:p>
            <a:r>
              <a:rPr lang="en-US" dirty="0" err="1" smtClean="0"/>
              <a:t>Divisória</a:t>
            </a:r>
            <a:r>
              <a:rPr lang="en-US" dirty="0" smtClean="0"/>
              <a:t> </a:t>
            </a:r>
            <a:r>
              <a:rPr lang="en-US" dirty="0"/>
              <a:t>/= </a:t>
            </a:r>
          </a:p>
          <a:p>
            <a:r>
              <a:rPr lang="en-US" dirty="0" smtClean="0"/>
              <a:t>Modular </a:t>
            </a:r>
            <a:r>
              <a:rPr lang="en-US" dirty="0"/>
              <a:t>%=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0473"/>
            <a:ext cx="5572443" cy="234172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081" y="3830473"/>
            <a:ext cx="6454919" cy="252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Relacional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Igualdade == </a:t>
            </a:r>
            <a:r>
              <a:rPr lang="pt-BR" dirty="0" smtClean="0"/>
              <a:t> </a:t>
            </a:r>
          </a:p>
          <a:p>
            <a:r>
              <a:rPr lang="pt-BR" dirty="0" smtClean="0"/>
              <a:t>Diferença </a:t>
            </a:r>
            <a:r>
              <a:rPr lang="pt-BR" dirty="0"/>
              <a:t>!= </a:t>
            </a:r>
            <a:endParaRPr lang="pt-BR" dirty="0" smtClean="0"/>
          </a:p>
          <a:p>
            <a:r>
              <a:rPr lang="pt-BR" dirty="0" smtClean="0"/>
              <a:t> </a:t>
            </a:r>
            <a:r>
              <a:rPr lang="pt-BR" dirty="0"/>
              <a:t>Menor &lt; </a:t>
            </a:r>
            <a:endParaRPr lang="pt-BR" dirty="0" smtClean="0"/>
          </a:p>
          <a:p>
            <a:r>
              <a:rPr lang="pt-BR" dirty="0" smtClean="0"/>
              <a:t> </a:t>
            </a:r>
            <a:r>
              <a:rPr lang="pt-BR" dirty="0"/>
              <a:t>Menor ou igual &lt;= </a:t>
            </a:r>
            <a:endParaRPr lang="pt-BR" dirty="0" smtClean="0"/>
          </a:p>
          <a:p>
            <a:r>
              <a:rPr lang="pt-BR" dirty="0" smtClean="0"/>
              <a:t> </a:t>
            </a:r>
            <a:r>
              <a:rPr lang="pt-BR" dirty="0"/>
              <a:t>Maior &gt; </a:t>
            </a:r>
            <a:endParaRPr lang="pt-BR" dirty="0" smtClean="0"/>
          </a:p>
          <a:p>
            <a:r>
              <a:rPr lang="pt-BR" dirty="0" smtClean="0"/>
              <a:t> </a:t>
            </a:r>
            <a:r>
              <a:rPr lang="pt-BR" dirty="0"/>
              <a:t>Maior ou igual &gt;=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822" y="1844992"/>
            <a:ext cx="7216458" cy="35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0" y="0"/>
            <a:ext cx="10058400" cy="1609344"/>
          </a:xfrm>
        </p:spPr>
        <p:txBody>
          <a:bodyPr/>
          <a:lstStyle/>
          <a:p>
            <a:r>
              <a:rPr lang="en-US" b="1" dirty="0">
                <a:hlinkClick r:id="rId2" tooltip="Curso"/>
              </a:rPr>
              <a:t>O que é Java script?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648" y="1207008"/>
            <a:ext cx="11782552" cy="4050792"/>
          </a:xfrm>
        </p:spPr>
        <p:txBody>
          <a:bodyPr/>
          <a:lstStyle/>
          <a:p>
            <a:r>
              <a:rPr lang="pt-BR" dirty="0"/>
              <a:t>Para que possamos criar uma página que possua um comportamento e oferecer aos nossos usuários um site mais interativo e dinâmico, é necessário utilizar a linguagem </a:t>
            </a:r>
            <a:r>
              <a:rPr lang="pt-BR" dirty="0" err="1"/>
              <a:t>JavaScript</a:t>
            </a:r>
            <a:r>
              <a:rPr lang="pt-B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Lógico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“E” </a:t>
            </a:r>
            <a:r>
              <a:rPr lang="en-US" dirty="0" err="1"/>
              <a:t>lógico</a:t>
            </a:r>
            <a:r>
              <a:rPr lang="en-US" dirty="0"/>
              <a:t> &amp;&amp;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“OU” </a:t>
            </a:r>
            <a:r>
              <a:rPr lang="en-US" dirty="0" err="1"/>
              <a:t>lógico</a:t>
            </a:r>
            <a:r>
              <a:rPr lang="en-US" dirty="0"/>
              <a:t> ||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9" y="3159760"/>
            <a:ext cx="11108691" cy="34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6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fluxo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2" y="2729230"/>
            <a:ext cx="11986578" cy="34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Loop - </a:t>
            </a:r>
            <a:r>
              <a:rPr lang="en-US" dirty="0"/>
              <a:t>while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69" y="2093976"/>
            <a:ext cx="9155684" cy="388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Loop - FOR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" y="2536824"/>
            <a:ext cx="12080839" cy="19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5" y="2010092"/>
            <a:ext cx="11681716" cy="27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9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76"/>
            <a:ext cx="12100560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Funções</a:t>
            </a:r>
            <a:r>
              <a:rPr lang="en-US" dirty="0"/>
              <a:t> JavaScript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2606084"/>
            <a:ext cx="10396728" cy="30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57" y="1404557"/>
            <a:ext cx="10372746" cy="36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73" y="1706880"/>
            <a:ext cx="11491549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5447" y="0"/>
            <a:ext cx="10538968" cy="1609344"/>
          </a:xfrm>
        </p:spPr>
        <p:txBody>
          <a:bodyPr/>
          <a:lstStyle/>
          <a:p>
            <a:r>
              <a:rPr lang="pt-BR" dirty="0"/>
              <a:t>Chamando uma função dentro do código </a:t>
            </a:r>
            <a:r>
              <a:rPr lang="pt-BR" dirty="0" err="1"/>
              <a:t>JavaScript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28" y="1609344"/>
            <a:ext cx="9292620" cy="162458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21" y="3233928"/>
            <a:ext cx="9429433" cy="17663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20" y="5000244"/>
            <a:ext cx="9429433" cy="18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sultado de imagem para Java scrip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" y="167322"/>
            <a:ext cx="9072879" cy="657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683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Resultado de imagem para Java script mem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L’image contient peut-être : 1 personne, sourit, mème, texte possible qui dit  ’can't get JS errors if you never open the console penin facebook.com/javascriptimemes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295" y="0"/>
            <a:ext cx="9525000" cy="70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8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417F61-F447-4BB7-970E-EDEFA8E9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4B949D5-01DE-434A-A894-D4B0742F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Resultado de imagem para Java scrip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78" y="584394"/>
            <a:ext cx="9888759" cy="556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EBD940C-57CD-4C80-8805-E490A723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C000"/>
                </a:solidFill>
              </a:rPr>
              <a:t>Como usamos JS?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94A5788-7DD7-49BC-A77A-91E009C6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2807208"/>
            <a:ext cx="10959436" cy="4050792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Um código Java Script pode ser </a:t>
            </a:r>
            <a:r>
              <a:rPr lang="pt-BR" sz="2800" dirty="0">
                <a:solidFill>
                  <a:schemeClr val="accent1"/>
                </a:solidFill>
              </a:rPr>
              <a:t>inserido</a:t>
            </a:r>
            <a:r>
              <a:rPr lang="pt-BR" sz="2800" dirty="0"/>
              <a:t> em projeto WEB de duas formas: colocando o código Java Script como filho de uma </a:t>
            </a:r>
            <a:r>
              <a:rPr lang="pt-BR" sz="2800" dirty="0" err="1"/>
              <a:t>tag</a:t>
            </a:r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&lt;script&gt;</a:t>
            </a:r>
            <a:r>
              <a:rPr lang="pt-BR" sz="2800" dirty="0"/>
              <a:t> ou utilizando o atributo </a:t>
            </a:r>
            <a:r>
              <a:rPr lang="pt-BR" sz="2800" dirty="0" err="1">
                <a:solidFill>
                  <a:srgbClr val="00B050"/>
                </a:solidFill>
              </a:rPr>
              <a:t>src</a:t>
            </a:r>
            <a:r>
              <a:rPr lang="pt-BR" sz="2800" dirty="0"/>
              <a:t> de um elemento com a </a:t>
            </a:r>
            <a:r>
              <a:rPr lang="pt-BR" sz="2800" dirty="0" err="1"/>
              <a:t>tag</a:t>
            </a:r>
            <a:r>
              <a:rPr lang="pt-BR" sz="2800" dirty="0"/>
              <a:t> </a:t>
            </a:r>
            <a:r>
              <a:rPr lang="pt-BR" sz="2800" dirty="0">
                <a:solidFill>
                  <a:schemeClr val="accent1"/>
                </a:solidFill>
              </a:rPr>
              <a:t>&lt;script&gt;</a:t>
            </a:r>
            <a:r>
              <a:rPr lang="pt-BR" sz="2800" dirty="0"/>
              <a:t> no qual devemos passar o </a:t>
            </a:r>
            <a:r>
              <a:rPr lang="pt-BR" sz="2800" dirty="0">
                <a:solidFill>
                  <a:srgbClr val="00B050"/>
                </a:solidFill>
              </a:rPr>
              <a:t>caminho relativo</a:t>
            </a:r>
            <a:r>
              <a:rPr lang="pt-BR" sz="2800" dirty="0"/>
              <a:t> ou </a:t>
            </a:r>
            <a:r>
              <a:rPr lang="pt-BR" sz="2800" dirty="0">
                <a:solidFill>
                  <a:srgbClr val="00B050"/>
                </a:solidFill>
              </a:rPr>
              <a:t>absoluto</a:t>
            </a:r>
            <a:r>
              <a:rPr lang="pt-BR" sz="2800" dirty="0"/>
              <a:t> para um arquivo que contenha o código </a:t>
            </a:r>
            <a:r>
              <a:rPr lang="pt-BR" sz="2800" dirty="0" err="1">
                <a:solidFill>
                  <a:srgbClr val="00B050"/>
                </a:solidFill>
              </a:rPr>
              <a:t>JavaScript</a:t>
            </a:r>
            <a:r>
              <a:rPr lang="pt-BR" sz="2800" dirty="0"/>
              <a:t> (.</a:t>
            </a:r>
            <a:r>
              <a:rPr lang="pt-BR" sz="2800" dirty="0" err="1"/>
              <a:t>js</a:t>
            </a:r>
            <a:r>
              <a:rPr lang="pt-BR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6747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D4231CF-5675-4A9E-972B-27EE1C32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92694B8-1244-442A-95EC-80691FAD2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C5DAE1D-768B-467E-8C2F-BF2F00B3F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2" r="8775" b="32355"/>
          <a:stretch/>
        </p:blipFill>
        <p:spPr>
          <a:xfrm>
            <a:off x="0" y="-14964"/>
            <a:ext cx="12192000" cy="6872963"/>
          </a:xfrm>
          <a:prstGeom prst="rect">
            <a:avLst/>
          </a:prstGeom>
        </p:spPr>
      </p:pic>
      <p:sp>
        <p:nvSpPr>
          <p:cNvPr id="5" name="Seta para baixo 7">
            <a:extLst>
              <a:ext uri="{FF2B5EF4-FFF2-40B4-BE49-F238E27FC236}">
                <a16:creationId xmlns:a16="http://schemas.microsoft.com/office/drawing/2014/main" xmlns="" id="{006E61FC-34F7-4797-BBDB-4A469325AA5D}"/>
              </a:ext>
            </a:extLst>
          </p:cNvPr>
          <p:cNvSpPr/>
          <p:nvPr/>
        </p:nvSpPr>
        <p:spPr>
          <a:xfrm rot="1470343">
            <a:off x="2014451" y="1171111"/>
            <a:ext cx="558800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baixo 7">
            <a:extLst>
              <a:ext uri="{FF2B5EF4-FFF2-40B4-BE49-F238E27FC236}">
                <a16:creationId xmlns:a16="http://schemas.microsoft.com/office/drawing/2014/main" xmlns="" id="{9A47CA7D-4998-4938-987F-6C5B2F8CE053}"/>
              </a:ext>
            </a:extLst>
          </p:cNvPr>
          <p:cNvSpPr/>
          <p:nvPr/>
        </p:nvSpPr>
        <p:spPr>
          <a:xfrm rot="5400000">
            <a:off x="8351520" y="2436092"/>
            <a:ext cx="558800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2DAC26-6A84-4B5A-B331-3B918A03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DB8C160-6B98-478E-A1A2-EE8C1A4A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0E0C363-92D0-4AC8-9CD1-3764626C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9F2EE4-05B8-4459-B779-4A74D83F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44D49DB-46A4-47F5-BAEB-FD30B17B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2DE86D5D-FEAC-4C13-991C-B9B4F3B37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7046" r="13000" b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baixo 7">
            <a:extLst>
              <a:ext uri="{FF2B5EF4-FFF2-40B4-BE49-F238E27FC236}">
                <a16:creationId xmlns:a16="http://schemas.microsoft.com/office/drawing/2014/main" xmlns="" id="{174F2370-5A27-4743-8CDD-D3EFB8C3F638}"/>
              </a:ext>
            </a:extLst>
          </p:cNvPr>
          <p:cNvSpPr/>
          <p:nvPr/>
        </p:nvSpPr>
        <p:spPr>
          <a:xfrm rot="1470343">
            <a:off x="560482" y="1553103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baixo 7">
            <a:extLst>
              <a:ext uri="{FF2B5EF4-FFF2-40B4-BE49-F238E27FC236}">
                <a16:creationId xmlns:a16="http://schemas.microsoft.com/office/drawing/2014/main" xmlns="" id="{EE2AD6EE-1CF5-482F-83AB-DD45A3ABE745}"/>
              </a:ext>
            </a:extLst>
          </p:cNvPr>
          <p:cNvSpPr/>
          <p:nvPr/>
        </p:nvSpPr>
        <p:spPr>
          <a:xfrm rot="3121887">
            <a:off x="1300661" y="2068160"/>
            <a:ext cx="558800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baixo 7">
            <a:extLst>
              <a:ext uri="{FF2B5EF4-FFF2-40B4-BE49-F238E27FC236}">
                <a16:creationId xmlns:a16="http://schemas.microsoft.com/office/drawing/2014/main" xmlns="" id="{EE571C78-F1B5-450C-BE29-C90F9D0DA560}"/>
              </a:ext>
            </a:extLst>
          </p:cNvPr>
          <p:cNvSpPr/>
          <p:nvPr/>
        </p:nvSpPr>
        <p:spPr>
          <a:xfrm rot="1470343">
            <a:off x="10407310" y="2090760"/>
            <a:ext cx="558800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3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2EF5B6D-46C2-410A-A8CC-962FED51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53DA2E4-CEB4-4EA0-8F02-337DCC97E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F8FA06E-5617-44BC-A9C4-7A676778E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1" t="5687" r="40136" b="58792"/>
          <a:stretch/>
        </p:blipFill>
        <p:spPr>
          <a:xfrm>
            <a:off x="0" y="0"/>
            <a:ext cx="12192000" cy="7015942"/>
          </a:xfrm>
          <a:prstGeom prst="rect">
            <a:avLst/>
          </a:prstGeom>
        </p:spPr>
      </p:pic>
      <p:sp>
        <p:nvSpPr>
          <p:cNvPr id="5" name="Seta para baixo 7">
            <a:extLst>
              <a:ext uri="{FF2B5EF4-FFF2-40B4-BE49-F238E27FC236}">
                <a16:creationId xmlns:a16="http://schemas.microsoft.com/office/drawing/2014/main" xmlns="" id="{BBD428FF-B8BD-4906-9DE4-012AF8241C8F}"/>
              </a:ext>
            </a:extLst>
          </p:cNvPr>
          <p:cNvSpPr/>
          <p:nvPr/>
        </p:nvSpPr>
        <p:spPr>
          <a:xfrm rot="1470343">
            <a:off x="780397" y="1142040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baixo 7">
            <a:extLst>
              <a:ext uri="{FF2B5EF4-FFF2-40B4-BE49-F238E27FC236}">
                <a16:creationId xmlns:a16="http://schemas.microsoft.com/office/drawing/2014/main" xmlns="" id="{5789F037-E26D-4203-B5C0-5D3385056806}"/>
              </a:ext>
            </a:extLst>
          </p:cNvPr>
          <p:cNvSpPr/>
          <p:nvPr/>
        </p:nvSpPr>
        <p:spPr>
          <a:xfrm rot="1470343">
            <a:off x="2103617" y="1563911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baixo 7">
            <a:extLst>
              <a:ext uri="{FF2B5EF4-FFF2-40B4-BE49-F238E27FC236}">
                <a16:creationId xmlns:a16="http://schemas.microsoft.com/office/drawing/2014/main" xmlns="" id="{B66A3E34-1A0C-419A-A90F-BF228D8CA3ED}"/>
              </a:ext>
            </a:extLst>
          </p:cNvPr>
          <p:cNvSpPr/>
          <p:nvPr/>
        </p:nvSpPr>
        <p:spPr>
          <a:xfrm rot="1470343">
            <a:off x="9508078" y="622661"/>
            <a:ext cx="566709" cy="873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B46126-FDC2-4079-ADAA-310C2764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1DA0ECD-A030-4A8D-9070-2C19E7780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7FC543B-7757-4D1E-B8AE-57F20D15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31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4156</TotalTime>
  <Words>190</Words>
  <Application>Microsoft Office PowerPoint</Application>
  <PresentationFormat>Widescreen</PresentationFormat>
  <Paragraphs>34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Rockwell</vt:lpstr>
      <vt:lpstr>Rockwell Condensed</vt:lpstr>
      <vt:lpstr>Wingdings</vt:lpstr>
      <vt:lpstr>Tipo de Madeira</vt:lpstr>
      <vt:lpstr>Programação web – Front end</vt:lpstr>
      <vt:lpstr>O que é Java script?</vt:lpstr>
      <vt:lpstr>Apresentação do PowerPoint</vt:lpstr>
      <vt:lpstr>Como usamos JS?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Declarando e inicializando variáveis em JavaScript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Operadores Aritmético</vt:lpstr>
      <vt:lpstr>Atribuição</vt:lpstr>
      <vt:lpstr>Relacional</vt:lpstr>
      <vt:lpstr>Lógico</vt:lpstr>
      <vt:lpstr>Controle de fluxo</vt:lpstr>
      <vt:lpstr>Loop - while</vt:lpstr>
      <vt:lpstr>Loop - FOR</vt:lpstr>
      <vt:lpstr>Apresentação do PowerPoint</vt:lpstr>
      <vt:lpstr>Apresentação do PowerPoint</vt:lpstr>
      <vt:lpstr>Funções JavaScript</vt:lpstr>
      <vt:lpstr>Apresentação do PowerPoint</vt:lpstr>
      <vt:lpstr>Apresentação do PowerPoint</vt:lpstr>
      <vt:lpstr>Chamando uma função dentro do código JavaScript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 – Front end</dc:title>
  <dc:creator>Rafael Batista Duarte</dc:creator>
  <cp:lastModifiedBy>Rafael Batista Duarte</cp:lastModifiedBy>
  <cp:revision>38</cp:revision>
  <dcterms:created xsi:type="dcterms:W3CDTF">2020-01-23T14:28:17Z</dcterms:created>
  <dcterms:modified xsi:type="dcterms:W3CDTF">2020-03-11T21:01:53Z</dcterms:modified>
</cp:coreProperties>
</file>